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04EEBE-1177-2028-CFFE-3DB7A787B7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FCF01CF-EE2C-EDA1-FEA7-4FF8E9E19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24BCDD-005D-19D0-CDF0-95FF56314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374B52-00AB-B673-00C7-10315954A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61034E-528C-F2BC-B306-56E381580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1371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F88B05-D971-27B5-91F8-E264FB7AC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3291BCA-84DB-C543-F767-D7D40EB1F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AA4348A-A018-730B-4700-457257F8B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B579DA-D9C0-E078-8E1D-8EC51A368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8B65D-90D5-9279-9EB3-7C834AD2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7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424E382-263E-5E50-1AC4-C05610E90F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31694E7-8E0E-6C33-D388-A366E2BCE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D23052-F98A-C272-F1EE-7B5401C6D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30693B-1518-2773-48A5-6254CEE45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47A006-FBBF-476C-4549-6B142AF4B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03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3C77BD-7D7B-8222-38A4-039305406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76FF2A-A5ED-01BD-C038-1C9A9B1A0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F09BE95-3F54-1DAD-3349-73230E1C9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59EE323-8A41-5574-63A6-C98A3D448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1C3CDE-2965-D4CC-587B-88BF9072C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335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696764-8CBA-5E1B-4A66-B3B021587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5E8DD5F-C3CD-085B-F0F2-A396EDF56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2B0D158-C350-56E8-9D2D-7BF8F09F1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322986-9801-064F-4884-84E5A9875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D639A4-9995-A9B8-F18B-86419600C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310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F18BA0-C7C0-6C66-D56B-18E89AB92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F13CA4-84E3-1521-FB1D-07858F255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C0F4D8D-4571-67B9-0FB8-C58A3ACE5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C347212-2536-1E1E-CBF9-C618CCC01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6A0B73-12D1-A325-3F40-12342ED20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FD6533-0413-22BD-F0AF-7C6FA159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9506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E97F9B-9790-52C6-5582-B2BC43A75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A355E7D-29AA-91C1-0FCB-604A03528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E706FAA-DA80-4EE4-51E6-04F0F8CFD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17FDC7D-00AD-00EF-ACC4-A8D5A70B04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71F05BF-82D5-4B76-03DF-2673261516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7E7E0C5-6445-599B-D0BD-B93A7645A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CCA4FEF-27F7-F998-7447-03E44476C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8E52719-D738-71F9-F9BB-94BA72B08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723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2F1DFB-A034-2DE1-8448-B386E3A92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FB8D4C5-A702-4706-7C04-11DC4110D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2ACB1F3-DE7E-7985-1F0A-C32B727D2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7E2F33D-0DDC-EC32-5C8F-C99AE598B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251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6D7D9C9-8BCA-8D88-058C-12D6C101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1A3F83A-C7E1-3B93-2E9B-675447779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171070E-A181-2245-3D08-DB0ECA0F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002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E68731-E469-0820-BEE1-0CC6C6140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00B427-C59E-BED9-2989-F8CAFA1D9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7385DAF-D246-AB88-2E3B-0FA80D8C4D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ED1C21F-83E6-B3C3-CDE7-983C003E6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58A23E2-6F96-3151-10F7-0463482B4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5D1DC89-C725-43F1-A176-419A5B812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482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064921-2B0D-D72D-1CB9-B82208AEF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91D99BC-AA58-A019-984D-7892C728C0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4275966-0A96-FE5D-5780-AA9AAFFDF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44E1C89-12A1-7A02-41A6-B8C1A908B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ECD713-60F4-95B4-16ED-50CC90D52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F6D70E-2AA9-114E-B7B3-32151E0E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832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CC5A9AD-7F4F-8B01-4185-B3055F919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5B190C-30CA-5709-A8C7-75E6CC263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02E140E-8293-FEF0-85E8-DC413C9A2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68DCC3-F231-4F41-B666-99AB93833F22}" type="datetimeFigureOut">
              <a:rPr lang="ko-KR" altLang="en-US" smtClean="0"/>
              <a:t>2025-10-15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6F0BA4-9550-EBC2-74A8-8C66C9FBD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3395BD-42C2-277E-4265-A424093316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525DD1-11B8-4836-9649-C51786B218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887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4CE74E-68AB-C770-D966-E1525C665B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PR-200 </a:t>
            </a:r>
            <a:r>
              <a:rPr lang="ko-KR" altLang="en-US" dirty="0"/>
              <a:t>업데이트 방법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AEEF6D8-9A2A-EEB5-2DA3-6DDEA7CF93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err="1"/>
              <a:t>PAYHERE</a:t>
            </a:r>
            <a:r>
              <a:rPr lang="en-US" altLang="ko-KR" dirty="0"/>
              <a:t> </a:t>
            </a:r>
            <a:r>
              <a:rPr lang="ko-KR" altLang="en-US" dirty="0"/>
              <a:t>향</a:t>
            </a:r>
            <a:endParaRPr lang="en-US" altLang="ko-KR" dirty="0"/>
          </a:p>
          <a:p>
            <a:r>
              <a:rPr lang="en-US" altLang="ko-KR" dirty="0"/>
              <a:t>2025 . 10 . 15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395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DD266-4E14-881D-1622-FD1A783D6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61946B-FA79-CEFC-DD30-70C5E5B38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25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r>
              <a:rPr lang="en-US" altLang="ko-KR" sz="2800" dirty="0"/>
              <a:t>Firmware Update </a:t>
            </a:r>
            <a:endParaRPr lang="ko-KR" altLang="en-US" sz="28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B150611-232F-A6B0-CABE-D206C14F5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00250"/>
            <a:ext cx="4003328" cy="43624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3B3070-973F-E187-D902-9E86A02713A6}"/>
              </a:ext>
            </a:extLst>
          </p:cNvPr>
          <p:cNvSpPr txBox="1"/>
          <p:nvPr/>
        </p:nvSpPr>
        <p:spPr>
          <a:xfrm>
            <a:off x="838200" y="1301234"/>
            <a:ext cx="281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/>
              <a:t>PrinterTestV5.2C.exe</a:t>
            </a:r>
            <a:r>
              <a:rPr lang="en-US" altLang="ko-KR" dirty="0"/>
              <a:t> </a:t>
            </a:r>
            <a:r>
              <a:rPr lang="ko-KR" altLang="en-US" dirty="0"/>
              <a:t>실행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70635D44-9926-4E76-6B2D-BBF110F52EDD}"/>
              </a:ext>
            </a:extLst>
          </p:cNvPr>
          <p:cNvSpPr/>
          <p:nvPr/>
        </p:nvSpPr>
        <p:spPr>
          <a:xfrm>
            <a:off x="1883494" y="2298412"/>
            <a:ext cx="361950" cy="2857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A94C1BDB-1D4A-F295-8F42-30CE17B642DD}"/>
              </a:ext>
            </a:extLst>
          </p:cNvPr>
          <p:cNvSpPr/>
          <p:nvPr/>
        </p:nvSpPr>
        <p:spPr>
          <a:xfrm>
            <a:off x="3855458" y="5267903"/>
            <a:ext cx="986070" cy="2857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283861D5-D8DB-3318-EAF3-581FA2F0D42C}"/>
              </a:ext>
            </a:extLst>
          </p:cNvPr>
          <p:cNvSpPr/>
          <p:nvPr/>
        </p:nvSpPr>
        <p:spPr>
          <a:xfrm>
            <a:off x="3855458" y="4817311"/>
            <a:ext cx="986070" cy="2857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래픽 10" descr="배지 1 윤곽선">
            <a:extLst>
              <a:ext uri="{FF2B5EF4-FFF2-40B4-BE49-F238E27FC236}">
                <a16:creationId xmlns:a16="http://schemas.microsoft.com/office/drawing/2014/main" id="{D91AD0FB-439C-2986-3310-E3595B63E7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69237" y="5233328"/>
            <a:ext cx="464765" cy="464765"/>
          </a:xfrm>
          <a:prstGeom prst="rect">
            <a:avLst/>
          </a:prstGeom>
        </p:spPr>
      </p:pic>
      <p:pic>
        <p:nvPicPr>
          <p:cNvPr id="13" name="그래픽 12" descr="배지 윤곽선">
            <a:extLst>
              <a:ext uri="{FF2B5EF4-FFF2-40B4-BE49-F238E27FC236}">
                <a16:creationId xmlns:a16="http://schemas.microsoft.com/office/drawing/2014/main" id="{C1206F6B-EE7A-DCE5-3B7E-4C1816CE8A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41528" y="4713146"/>
            <a:ext cx="464765" cy="4647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311A94-3323-EFB6-6B17-CF4BD16C633A}"/>
              </a:ext>
            </a:extLst>
          </p:cNvPr>
          <p:cNvSpPr txBox="1"/>
          <p:nvPr/>
        </p:nvSpPr>
        <p:spPr>
          <a:xfrm>
            <a:off x="5742969" y="1670566"/>
            <a:ext cx="638341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dirty="0"/>
              <a:t>Printer USB Cable </a:t>
            </a:r>
            <a:r>
              <a:rPr lang="ko-KR" altLang="en-US" dirty="0"/>
              <a:t>혹은 </a:t>
            </a:r>
            <a:r>
              <a:rPr lang="en-US" altLang="ko-KR" dirty="0"/>
              <a:t>Serial Cable </a:t>
            </a:r>
            <a:r>
              <a:rPr lang="ko-KR" altLang="en-US" dirty="0"/>
              <a:t>연결</a:t>
            </a:r>
            <a:endParaRPr lang="en-US" altLang="ko-KR" dirty="0"/>
          </a:p>
          <a:p>
            <a:r>
              <a:rPr lang="en-US" altLang="ko-KR" dirty="0"/>
              <a:t>2) </a:t>
            </a:r>
            <a:r>
              <a:rPr lang="ko-KR" altLang="en-US" dirty="0"/>
              <a:t>용지 삽입 </a:t>
            </a:r>
            <a:endParaRPr lang="en-US" altLang="ko-KR" dirty="0"/>
          </a:p>
          <a:p>
            <a:r>
              <a:rPr lang="en-US" altLang="ko-KR" dirty="0"/>
              <a:t>3) S/W </a:t>
            </a:r>
            <a:r>
              <a:rPr lang="ko-KR" altLang="en-US" dirty="0"/>
              <a:t>실행 후 </a:t>
            </a:r>
            <a:r>
              <a:rPr lang="en-US" altLang="ko-KR" dirty="0"/>
              <a:t>Port </a:t>
            </a:r>
            <a:r>
              <a:rPr lang="en-US" altLang="ko-KR" dirty="0">
                <a:solidFill>
                  <a:srgbClr val="FF0000"/>
                </a:solidFill>
              </a:rPr>
              <a:t>USB</a:t>
            </a:r>
            <a:r>
              <a:rPr lang="en-US" altLang="ko-KR" dirty="0"/>
              <a:t> Check</a:t>
            </a:r>
          </a:p>
          <a:p>
            <a:r>
              <a:rPr lang="en-US" altLang="ko-KR" dirty="0"/>
              <a:t>    (COMPORT </a:t>
            </a:r>
            <a:r>
              <a:rPr lang="ko-KR" altLang="en-US" dirty="0" err="1"/>
              <a:t>연결시</a:t>
            </a:r>
            <a:r>
              <a:rPr lang="ko-KR" altLang="en-US" dirty="0"/>
              <a:t> </a:t>
            </a:r>
            <a:r>
              <a:rPr lang="en-US" altLang="ko-KR" dirty="0"/>
              <a:t>Port COM Check)</a:t>
            </a:r>
          </a:p>
          <a:p>
            <a:r>
              <a:rPr lang="en-US" altLang="ko-KR" dirty="0"/>
              <a:t>    (COMPORT </a:t>
            </a:r>
            <a:r>
              <a:rPr lang="ko-KR" altLang="en-US" dirty="0" err="1"/>
              <a:t>연결시</a:t>
            </a:r>
            <a:r>
              <a:rPr lang="ko-KR" altLang="en-US" dirty="0"/>
              <a:t> 속도 확인 및 </a:t>
            </a:r>
            <a:r>
              <a:rPr lang="en-US" altLang="ko-KR" dirty="0"/>
              <a:t>RTS-&gt;NONE</a:t>
            </a:r>
            <a:r>
              <a:rPr lang="ko-KR" altLang="en-US" dirty="0"/>
              <a:t> 으로 변경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4) Firmware Update </a:t>
            </a:r>
            <a:r>
              <a:rPr lang="ko-KR" altLang="en-US" dirty="0"/>
              <a:t>클릭</a:t>
            </a:r>
            <a:endParaRPr lang="en-US" altLang="ko-KR" dirty="0"/>
          </a:p>
          <a:p>
            <a:r>
              <a:rPr lang="en-US" altLang="ko-KR" dirty="0"/>
              <a:t>5) PR200-V2.10NR-Update_20250925.bin </a:t>
            </a:r>
            <a:r>
              <a:rPr lang="ko-KR" altLang="en-US" dirty="0"/>
              <a:t>클릭</a:t>
            </a:r>
            <a:endParaRPr lang="en-US" altLang="ko-KR" dirty="0"/>
          </a:p>
          <a:p>
            <a:r>
              <a:rPr lang="en-US" altLang="ko-KR" dirty="0"/>
              <a:t>6) </a:t>
            </a:r>
            <a:r>
              <a:rPr lang="ko-KR" altLang="en-US" dirty="0"/>
              <a:t>완료</a:t>
            </a:r>
            <a:r>
              <a:rPr lang="en-US" altLang="ko-KR" dirty="0"/>
              <a:t>(</a:t>
            </a:r>
            <a:r>
              <a:rPr lang="ko-KR" altLang="en-US" dirty="0"/>
              <a:t>약 </a:t>
            </a:r>
            <a:r>
              <a:rPr lang="en-US" altLang="ko-KR" dirty="0"/>
              <a:t>20~30</a:t>
            </a:r>
            <a:r>
              <a:rPr lang="ko-KR" altLang="en-US" dirty="0"/>
              <a:t>초</a:t>
            </a:r>
            <a:r>
              <a:rPr lang="en-US" altLang="ko-KR" dirty="0"/>
              <a:t>)</a:t>
            </a:r>
            <a:r>
              <a:rPr lang="ko-KR" altLang="en-US" dirty="0"/>
              <a:t> 후 </a:t>
            </a:r>
            <a:r>
              <a:rPr lang="en-US" altLang="ko-KR" dirty="0"/>
              <a:t>“</a:t>
            </a:r>
            <a:r>
              <a:rPr lang="ko-KR" altLang="en-US" dirty="0"/>
              <a:t>삐</a:t>
            </a:r>
            <a:r>
              <a:rPr lang="en-US" altLang="ko-KR" dirty="0"/>
              <a:t>＂</a:t>
            </a:r>
            <a:r>
              <a:rPr lang="ko-KR" altLang="en-US" dirty="0" err="1"/>
              <a:t>소리남</a:t>
            </a:r>
            <a:endParaRPr lang="en-US" altLang="ko-KR" dirty="0"/>
          </a:p>
          <a:p>
            <a:r>
              <a:rPr lang="en-US" altLang="ko-KR" dirty="0"/>
              <a:t>   (COMPORT </a:t>
            </a:r>
            <a:r>
              <a:rPr lang="ko-KR" altLang="en-US" dirty="0"/>
              <a:t>으로 </a:t>
            </a:r>
            <a:r>
              <a:rPr lang="ko-KR" altLang="en-US" dirty="0" err="1"/>
              <a:t>진행시</a:t>
            </a:r>
            <a:r>
              <a:rPr lang="ko-KR" altLang="en-US" dirty="0"/>
              <a:t> 약 </a:t>
            </a:r>
            <a:r>
              <a:rPr lang="en-US" altLang="ko-KR" dirty="0"/>
              <a:t>4~5</a:t>
            </a:r>
            <a:r>
              <a:rPr lang="ko-KR" altLang="en-US" dirty="0"/>
              <a:t>분 소요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7) </a:t>
            </a:r>
            <a:r>
              <a:rPr lang="en-US" altLang="ko-KR" dirty="0" err="1"/>
              <a:t>Selftest</a:t>
            </a:r>
            <a:r>
              <a:rPr lang="en-US" altLang="ko-KR" dirty="0"/>
              <a:t> </a:t>
            </a:r>
            <a:r>
              <a:rPr lang="ko-KR" altLang="en-US" dirty="0"/>
              <a:t>클릭</a:t>
            </a:r>
            <a:r>
              <a:rPr lang="en-US" altLang="ko-KR" dirty="0"/>
              <a:t> -&gt; </a:t>
            </a:r>
            <a:r>
              <a:rPr lang="ko-KR" altLang="en-US" dirty="0" err="1"/>
              <a:t>첫장</a:t>
            </a:r>
            <a:r>
              <a:rPr lang="ko-KR" altLang="en-US" dirty="0"/>
              <a:t> 나오고 약 </a:t>
            </a:r>
            <a:r>
              <a:rPr lang="en-US" altLang="ko-KR" dirty="0"/>
              <a:t>10</a:t>
            </a:r>
            <a:r>
              <a:rPr lang="ko-KR" altLang="en-US" dirty="0"/>
              <a:t>초 후 </a:t>
            </a:r>
            <a:r>
              <a:rPr lang="ko-KR" altLang="en-US" dirty="0" err="1"/>
              <a:t>둘째장</a:t>
            </a:r>
            <a:endParaRPr lang="en-US" altLang="ko-KR" dirty="0"/>
          </a:p>
          <a:p>
            <a:r>
              <a:rPr lang="en-US" altLang="ko-KR" dirty="0"/>
              <a:t>    </a:t>
            </a:r>
            <a:r>
              <a:rPr lang="ko-KR" altLang="en-US" dirty="0"/>
              <a:t>출력</a:t>
            </a:r>
            <a:endParaRPr lang="en-US" altLang="ko-KR" dirty="0"/>
          </a:p>
          <a:p>
            <a:r>
              <a:rPr lang="en-US" altLang="ko-KR" dirty="0"/>
              <a:t>8) </a:t>
            </a:r>
            <a:r>
              <a:rPr lang="ko-KR" altLang="en-US" dirty="0"/>
              <a:t>출력물 </a:t>
            </a:r>
            <a:r>
              <a:rPr lang="ko-KR" altLang="en-US" dirty="0" err="1"/>
              <a:t>첫번째장</a:t>
            </a:r>
            <a:r>
              <a:rPr lang="ko-KR" altLang="en-US" dirty="0"/>
              <a:t> </a:t>
            </a:r>
            <a:r>
              <a:rPr lang="en-US" altLang="ko-KR" dirty="0"/>
              <a:t>4</a:t>
            </a:r>
            <a:r>
              <a:rPr lang="ko-KR" altLang="en-US" dirty="0"/>
              <a:t>번째 줄 </a:t>
            </a:r>
            <a:r>
              <a:rPr lang="en-US" altLang="ko-KR" dirty="0"/>
              <a:t>“ 2025/09/25” </a:t>
            </a:r>
            <a:r>
              <a:rPr lang="ko-KR" altLang="en-US" dirty="0"/>
              <a:t>확인  </a:t>
            </a:r>
            <a:endParaRPr lang="en-US" altLang="ko-KR" dirty="0"/>
          </a:p>
          <a:p>
            <a:pPr marL="342900" indent="-342900">
              <a:buAutoNum type="arabicParenR"/>
            </a:pP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marL="342900" indent="-342900">
              <a:buAutoNum type="arabicParenR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1935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119</Words>
  <Application>Microsoft Office PowerPoint</Application>
  <PresentationFormat>와이드스크린</PresentationFormat>
  <Paragraphs>20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PR-200 업데이트 방법</vt:lpstr>
      <vt:lpstr>Firmware Update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봉수 강</dc:creator>
  <cp:lastModifiedBy>영준 최</cp:lastModifiedBy>
  <cp:revision>3</cp:revision>
  <dcterms:created xsi:type="dcterms:W3CDTF">2025-10-13T04:35:52Z</dcterms:created>
  <dcterms:modified xsi:type="dcterms:W3CDTF">2025-10-15T01:51:25Z</dcterms:modified>
</cp:coreProperties>
</file>